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Users\jhonyscarla\Documents\Codex\2026-05-29\superpowers-plugin-superpowers-openai-curated-prompt\site-shot-win\assets\hero-key-ar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852160" cy="6858000"/>
          </a:xfrm>
          <a:prstGeom prst="rect">
            <a:avLst/>
          </a:prstGeom>
          <a:solidFill>
            <a:srgbClr val="EEF7FB">
              <a:alpha val="96000"/>
            </a:srgbClr>
          </a:solidFill>
          <a:ln w="12700">
            <a:solidFill>
              <a:srgbClr val="EEF7FB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4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01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658368" y="1188720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155DFC"/>
                </a:solidFill>
              </a:rPr>
              <a:t>INVESTOR PITCH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658368" y="1600200"/>
            <a:ext cx="44805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4800" b="1" dirty="0">
                <a:solidFill>
                  <a:srgbClr val="155DFC"/>
                </a:solidFill>
              </a:rPr>
              <a:t>SHOT WIN</a:t>
            </a:r>
            <a:endParaRPr lang="en-US" sz="4800" dirty="0"/>
          </a:p>
        </p:txBody>
      </p:sp>
      <p:sp>
        <p:nvSpPr>
          <p:cNvPr id="11" name="Text 8"/>
          <p:cNvSpPr/>
          <p:nvPr/>
        </p:nvSpPr>
        <p:spPr>
          <a:xfrm>
            <a:off x="685800" y="2798064"/>
            <a:ext cx="5029200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900" dirty="0">
                <a:solidFill>
                  <a:srgbClr val="06131F"/>
                </a:solidFill>
              </a:rPr>
              <a:t>Battle royale mobile futurista onde humanos, robos taticos e habilidade viram competicao auditada.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85800" y="4160520"/>
            <a:ext cx="3611880" cy="47548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85800" y="4306824"/>
            <a:ext cx="36118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JOGUE. VENCA. RECEBA.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704088" y="5047488"/>
            <a:ext cx="4937760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536373"/>
                </a:solidFill>
              </a:rPr>
              <a:t>Brasil first | PIX-native roadmap | KYC | antifraude | humanos + robos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10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ARQUITETURA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Cliente rapido, servidor autoritativo e backend financeiro auditavel.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713232" y="3749040"/>
            <a:ext cx="2267712" cy="102412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713232" y="3749040"/>
            <a:ext cx="45720" cy="102412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14400" y="3913632"/>
            <a:ext cx="19568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Unity Mobile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914400" y="4315968"/>
            <a:ext cx="1956816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Android, iOS, HUD, input e otimizacao.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3044952" y="4261104"/>
            <a:ext cx="320040" cy="0"/>
          </a:xfrm>
          <a:prstGeom prst="line">
            <a:avLst/>
          </a:prstGeom>
          <a:noFill/>
          <a:ln w="25400">
            <a:solidFill>
              <a:srgbClr val="02D5FF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3456432" y="3749040"/>
            <a:ext cx="2267712" cy="102412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3456432" y="3749040"/>
            <a:ext cx="45720" cy="102412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3657600" y="3913632"/>
            <a:ext cx="19568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Photon Fusion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3657600" y="4315968"/>
            <a:ext cx="1956816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MVP multiplayer, lobby e sessao.</a:t>
            </a:r>
            <a:endParaRPr lang="en-US" sz="1150" dirty="0"/>
          </a:p>
        </p:txBody>
      </p:sp>
      <p:sp>
        <p:nvSpPr>
          <p:cNvPr id="29" name="Shape 27"/>
          <p:cNvSpPr/>
          <p:nvPr/>
        </p:nvSpPr>
        <p:spPr>
          <a:xfrm>
            <a:off x="5788152" y="4261104"/>
            <a:ext cx="320040" cy="0"/>
          </a:xfrm>
          <a:prstGeom prst="line">
            <a:avLst/>
          </a:prstGeom>
          <a:noFill/>
          <a:ln w="25400">
            <a:solidFill>
              <a:srgbClr val="02D5FF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6199632" y="3749040"/>
            <a:ext cx="2267712" cy="102412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6199632" y="3749040"/>
            <a:ext cx="45720" cy="102412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6400800" y="3913632"/>
            <a:ext cx="19568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Node/NestJS</a:t>
            </a:r>
            <a:endParaRPr lang="en-US" sz="2000" dirty="0"/>
          </a:p>
        </p:txBody>
      </p:sp>
      <p:sp>
        <p:nvSpPr>
          <p:cNvPr id="33" name="Text 31"/>
          <p:cNvSpPr/>
          <p:nvPr/>
        </p:nvSpPr>
        <p:spPr>
          <a:xfrm>
            <a:off x="6400800" y="4315968"/>
            <a:ext cx="1956816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APIs de wallet, matchmaking, rewards e admin.</a:t>
            </a:r>
            <a:endParaRPr lang="en-US" sz="1150" dirty="0"/>
          </a:p>
        </p:txBody>
      </p:sp>
      <p:sp>
        <p:nvSpPr>
          <p:cNvPr id="34" name="Shape 32"/>
          <p:cNvSpPr/>
          <p:nvPr/>
        </p:nvSpPr>
        <p:spPr>
          <a:xfrm>
            <a:off x="8531352" y="4261104"/>
            <a:ext cx="320040" cy="0"/>
          </a:xfrm>
          <a:prstGeom prst="line">
            <a:avLst/>
          </a:prstGeom>
          <a:noFill/>
          <a:ln w="25400">
            <a:solidFill>
              <a:srgbClr val="02D5FF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8942832" y="3749040"/>
            <a:ext cx="2267712" cy="102412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8942832" y="3749040"/>
            <a:ext cx="45720" cy="102412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9144000" y="3913632"/>
            <a:ext cx="19568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Postgres + Redis</a:t>
            </a:r>
            <a:endParaRPr lang="en-US" sz="2000" dirty="0"/>
          </a:p>
        </p:txBody>
      </p:sp>
      <p:sp>
        <p:nvSpPr>
          <p:cNvPr id="38" name="Text 36"/>
          <p:cNvSpPr/>
          <p:nvPr/>
        </p:nvSpPr>
        <p:spPr>
          <a:xfrm>
            <a:off x="9144000" y="4315968"/>
            <a:ext cx="1956816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Ledger, ranking, fila, sessao e logs.</a:t>
            </a:r>
            <a:endParaRPr lang="en-US" sz="11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11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NEGOCIO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Monetizacao forte sem vender vantagem competitiva.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68580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85800" y="2907792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8696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Take rate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8696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Receita operacional por sala validada.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585216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5852160" y="2907792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05332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Skins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605332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Cosmeticos, paraquedas, efeitos e personagens.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68580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685800" y="4206240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88696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Battle pass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88696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Temporadas, missoes e recompensas.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585216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5852160" y="4206240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05332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Eventos</a:t>
            </a:r>
            <a:endParaRPr lang="en-US" sz="1500" dirty="0"/>
          </a:p>
        </p:txBody>
      </p:sp>
      <p:sp>
        <p:nvSpPr>
          <p:cNvPr id="35" name="Text 33"/>
          <p:cNvSpPr/>
          <p:nvPr/>
        </p:nvSpPr>
        <p:spPr>
          <a:xfrm>
            <a:off x="605332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Torneios, creators, clans e patrocinadores.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12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ROADMAP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Construir em fases evita gastar como AAA antes de provar retencao, seguranca e economia.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658368" y="3063240"/>
            <a:ext cx="713232" cy="713232"/>
          </a:xfrm>
          <a:prstGeom prst="ellipse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836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0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33832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Fundacao</a:t>
            </a:r>
            <a:endParaRPr lang="en-US" sz="1130" dirty="0"/>
          </a:p>
        </p:txBody>
      </p:sp>
      <p:sp>
        <p:nvSpPr>
          <p:cNvPr id="23" name="Text 21"/>
          <p:cNvSpPr/>
          <p:nvPr/>
        </p:nvSpPr>
        <p:spPr>
          <a:xfrm>
            <a:off x="26517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marca, landing, pitch e juridico</a:t>
            </a:r>
            <a:endParaRPr lang="en-US" sz="880" dirty="0"/>
          </a:p>
        </p:txBody>
      </p:sp>
      <p:sp>
        <p:nvSpPr>
          <p:cNvPr id="24" name="Shape 22"/>
          <p:cNvSpPr/>
          <p:nvPr/>
        </p:nvSpPr>
        <p:spPr>
          <a:xfrm>
            <a:off x="1408176" y="3419856"/>
            <a:ext cx="1060704" cy="0"/>
          </a:xfrm>
          <a:prstGeom prst="line">
            <a:avLst/>
          </a:prstGeom>
          <a:noFill/>
          <a:ln w="1778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2532888" y="3063240"/>
            <a:ext cx="713232" cy="713232"/>
          </a:xfrm>
          <a:prstGeom prst="ellipse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253288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1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221284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Vertical slice</a:t>
            </a:r>
            <a:endParaRPr lang="en-US" sz="1130" dirty="0"/>
          </a:p>
        </p:txBody>
      </p:sp>
      <p:sp>
        <p:nvSpPr>
          <p:cNvPr id="28" name="Text 26"/>
          <p:cNvSpPr/>
          <p:nvPr/>
        </p:nvSpPr>
        <p:spPr>
          <a:xfrm>
            <a:off x="213969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Favela Extrema, humanos, robos e wallet simulada</a:t>
            </a:r>
            <a:endParaRPr lang="en-US" sz="880" dirty="0"/>
          </a:p>
        </p:txBody>
      </p:sp>
      <p:sp>
        <p:nvSpPr>
          <p:cNvPr id="29" name="Shape 27"/>
          <p:cNvSpPr/>
          <p:nvPr/>
        </p:nvSpPr>
        <p:spPr>
          <a:xfrm>
            <a:off x="3282696" y="3419856"/>
            <a:ext cx="1060704" cy="0"/>
          </a:xfrm>
          <a:prstGeom prst="line">
            <a:avLst/>
          </a:prstGeom>
          <a:noFill/>
          <a:ln w="17780">
            <a:solidFill>
              <a:srgbClr val="C8D7E4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4407408" y="3063240"/>
            <a:ext cx="713232" cy="713232"/>
          </a:xfrm>
          <a:prstGeom prst="ellipse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440740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2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408736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Alpha</a:t>
            </a:r>
            <a:endParaRPr lang="en-US" sz="1130" dirty="0"/>
          </a:p>
        </p:txBody>
      </p:sp>
      <p:sp>
        <p:nvSpPr>
          <p:cNvPr id="33" name="Text 31"/>
          <p:cNvSpPr/>
          <p:nvPr/>
        </p:nvSpPr>
        <p:spPr>
          <a:xfrm>
            <a:off x="401421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multiplayer, logs e ranking</a:t>
            </a:r>
            <a:endParaRPr lang="en-US" sz="880" dirty="0"/>
          </a:p>
        </p:txBody>
      </p:sp>
      <p:sp>
        <p:nvSpPr>
          <p:cNvPr id="34" name="Shape 32"/>
          <p:cNvSpPr/>
          <p:nvPr/>
        </p:nvSpPr>
        <p:spPr>
          <a:xfrm>
            <a:off x="5157216" y="3419856"/>
            <a:ext cx="1060704" cy="0"/>
          </a:xfrm>
          <a:prstGeom prst="line">
            <a:avLst/>
          </a:prstGeom>
          <a:noFill/>
          <a:ln w="17780">
            <a:solidFill>
              <a:srgbClr val="C8D7E4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6281928" y="3063240"/>
            <a:ext cx="713232" cy="713232"/>
          </a:xfrm>
          <a:prstGeom prst="ellipse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28192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3</a:t>
            </a:r>
            <a:endParaRPr lang="en-US" sz="1400" dirty="0"/>
          </a:p>
        </p:txBody>
      </p:sp>
      <p:sp>
        <p:nvSpPr>
          <p:cNvPr id="37" name="Text 35"/>
          <p:cNvSpPr/>
          <p:nvPr/>
        </p:nvSpPr>
        <p:spPr>
          <a:xfrm>
            <a:off x="596188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Beta</a:t>
            </a:r>
            <a:endParaRPr lang="en-US" sz="1130" dirty="0"/>
          </a:p>
        </p:txBody>
      </p:sp>
      <p:sp>
        <p:nvSpPr>
          <p:cNvPr id="38" name="Text 36"/>
          <p:cNvSpPr/>
          <p:nvPr/>
        </p:nvSpPr>
        <p:spPr>
          <a:xfrm>
            <a:off x="588873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KYC, PIX controlado e revisao manual</a:t>
            </a:r>
            <a:endParaRPr lang="en-US" sz="880" dirty="0"/>
          </a:p>
        </p:txBody>
      </p:sp>
      <p:sp>
        <p:nvSpPr>
          <p:cNvPr id="39" name="Shape 37"/>
          <p:cNvSpPr/>
          <p:nvPr/>
        </p:nvSpPr>
        <p:spPr>
          <a:xfrm>
            <a:off x="7031736" y="3419856"/>
            <a:ext cx="1060704" cy="0"/>
          </a:xfrm>
          <a:prstGeom prst="line">
            <a:avLst/>
          </a:prstGeom>
          <a:noFill/>
          <a:ln w="17780">
            <a:solidFill>
              <a:srgbClr val="C8D7E4"/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8156448" y="3063240"/>
            <a:ext cx="713232" cy="713232"/>
          </a:xfrm>
          <a:prstGeom prst="ellipse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815644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4</a:t>
            </a:r>
            <a:endParaRPr lang="en-US" sz="1400" dirty="0"/>
          </a:p>
        </p:txBody>
      </p:sp>
      <p:sp>
        <p:nvSpPr>
          <p:cNvPr id="42" name="Text 40"/>
          <p:cNvSpPr/>
          <p:nvPr/>
        </p:nvSpPr>
        <p:spPr>
          <a:xfrm>
            <a:off x="783640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Brasil</a:t>
            </a:r>
            <a:endParaRPr lang="en-US" sz="1130" dirty="0"/>
          </a:p>
        </p:txBody>
      </p:sp>
      <p:sp>
        <p:nvSpPr>
          <p:cNvPr id="43" name="Text 41"/>
          <p:cNvSpPr/>
          <p:nvPr/>
        </p:nvSpPr>
        <p:spPr>
          <a:xfrm>
            <a:off x="776325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temporadas, loja e torneios</a:t>
            </a:r>
            <a:endParaRPr lang="en-US" sz="880" dirty="0"/>
          </a:p>
        </p:txBody>
      </p:sp>
      <p:sp>
        <p:nvSpPr>
          <p:cNvPr id="44" name="Shape 42"/>
          <p:cNvSpPr/>
          <p:nvPr/>
        </p:nvSpPr>
        <p:spPr>
          <a:xfrm>
            <a:off x="8906256" y="3419856"/>
            <a:ext cx="1060704" cy="0"/>
          </a:xfrm>
          <a:prstGeom prst="line">
            <a:avLst/>
          </a:prstGeom>
          <a:noFill/>
          <a:ln w="17780">
            <a:solidFill>
              <a:srgbClr val="C8D7E4"/>
            </a:solidFill>
            <a:prstDash val="solid"/>
          </a:ln>
        </p:spPr>
      </p:sp>
      <p:sp>
        <p:nvSpPr>
          <p:cNvPr id="45" name="Shape 43"/>
          <p:cNvSpPr/>
          <p:nvPr/>
        </p:nvSpPr>
        <p:spPr>
          <a:xfrm>
            <a:off x="10030968" y="3063240"/>
            <a:ext cx="713232" cy="713232"/>
          </a:xfrm>
          <a:prstGeom prst="ellipse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10030968" y="3273552"/>
            <a:ext cx="7132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5</a:t>
            </a:r>
            <a:endParaRPr lang="en-US" sz="1400" dirty="0"/>
          </a:p>
        </p:txBody>
      </p:sp>
      <p:sp>
        <p:nvSpPr>
          <p:cNvPr id="47" name="Text 45"/>
          <p:cNvSpPr/>
          <p:nvPr/>
        </p:nvSpPr>
        <p:spPr>
          <a:xfrm>
            <a:off x="9710928" y="40050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30" b="1" dirty="0">
                <a:solidFill>
                  <a:srgbClr val="06131F"/>
                </a:solidFill>
              </a:rPr>
              <a:t>Expansao</a:t>
            </a:r>
            <a:endParaRPr lang="en-US" sz="1130" dirty="0"/>
          </a:p>
        </p:txBody>
      </p:sp>
      <p:sp>
        <p:nvSpPr>
          <p:cNvPr id="48" name="Text 46"/>
          <p:cNvSpPr/>
          <p:nvPr/>
        </p:nvSpPr>
        <p:spPr>
          <a:xfrm>
            <a:off x="9637776" y="4343400"/>
            <a:ext cx="1508760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536373"/>
                </a:solidFill>
              </a:rPr>
              <a:t>cidade dos robos e LatAm</a:t>
            </a:r>
            <a:endParaRPr lang="en-US" sz="88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RISCOS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O pitch fica mais forte quando assume os riscos antes de prometer escala.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713232" y="2880360"/>
            <a:ext cx="70408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932688" y="3008376"/>
            <a:ext cx="141732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55DFC"/>
                </a:solidFill>
              </a:rPr>
              <a:t>Regulatorio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2560320" y="2971800"/>
            <a:ext cx="4663440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06131F"/>
                </a:solidFill>
              </a:rPr>
              <a:t>Parecer juridico antes de cash beta.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713232" y="3538728"/>
            <a:ext cx="70408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932688" y="3666744"/>
            <a:ext cx="141732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55DFC"/>
                </a:solidFill>
              </a:rPr>
              <a:t>App stores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2560320" y="3630168"/>
            <a:ext cx="4663440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06131F"/>
                </a:solidFill>
              </a:rPr>
              <a:t>Revisao de politica para premio real.</a:t>
            </a:r>
            <a:endParaRPr lang="en-US" sz="1150" dirty="0"/>
          </a:p>
        </p:txBody>
      </p:sp>
      <p:sp>
        <p:nvSpPr>
          <p:cNvPr id="26" name="Shape 24"/>
          <p:cNvSpPr/>
          <p:nvPr/>
        </p:nvSpPr>
        <p:spPr>
          <a:xfrm>
            <a:off x="713232" y="4197096"/>
            <a:ext cx="70408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932688" y="4325112"/>
            <a:ext cx="141732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55DFC"/>
                </a:solidFill>
              </a:rPr>
              <a:t>Fraude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2560320" y="4288536"/>
            <a:ext cx="4663440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06131F"/>
                </a:solidFill>
              </a:rPr>
              <a:t>KYC, server authority, hold, ban e logs.</a:t>
            </a:r>
            <a:endParaRPr lang="en-US" sz="1150" dirty="0"/>
          </a:p>
        </p:txBody>
      </p:sp>
      <p:sp>
        <p:nvSpPr>
          <p:cNvPr id="29" name="Shape 27"/>
          <p:cNvSpPr/>
          <p:nvPr/>
        </p:nvSpPr>
        <p:spPr>
          <a:xfrm>
            <a:off x="713232" y="4855464"/>
            <a:ext cx="70408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32688" y="4983480"/>
            <a:ext cx="141732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55DFC"/>
                </a:solidFill>
              </a:rPr>
              <a:t>Operacao</a:t>
            </a:r>
            <a:endParaRPr lang="en-US" sz="1150" dirty="0"/>
          </a:p>
        </p:txBody>
      </p:sp>
      <p:sp>
        <p:nvSpPr>
          <p:cNvPr id="31" name="Text 29"/>
          <p:cNvSpPr/>
          <p:nvPr/>
        </p:nvSpPr>
        <p:spPr>
          <a:xfrm>
            <a:off x="2560320" y="4946904"/>
            <a:ext cx="4663440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06131F"/>
                </a:solidFill>
              </a:rPr>
              <a:t>Limites, revisao manual e responsavel play.</a:t>
            </a:r>
            <a:endParaRPr lang="en-US" sz="11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14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PROXIMO CAPITAL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O proximo investimento deve comprar prova, nao promessa.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713232" y="2999232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713232" y="2999232"/>
            <a:ext cx="45720" cy="84124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14400" y="3163824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Demo mobile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914400" y="3566160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vertical slice jogavel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3685032" y="2999232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3685032" y="2999232"/>
            <a:ext cx="45720" cy="84124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886200" y="3163824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Mapa reduzido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3886200" y="3566160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Favela Extrema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713232" y="4078224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713232" y="4078224"/>
            <a:ext cx="45720" cy="84124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14400" y="4242816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IA/robos</a:t>
            </a:r>
            <a:endParaRPr lang="en-US" sz="2000" dirty="0"/>
          </a:p>
        </p:txBody>
      </p:sp>
      <p:sp>
        <p:nvSpPr>
          <p:cNvPr id="31" name="Text 29"/>
          <p:cNvSpPr/>
          <p:nvPr/>
        </p:nvSpPr>
        <p:spPr>
          <a:xfrm>
            <a:off x="914400" y="4645152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ameacas e eventos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3685032" y="4078224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3685032" y="4078224"/>
            <a:ext cx="45720" cy="84124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3886200" y="4242816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Wallet fake</a:t>
            </a:r>
            <a:endParaRPr lang="en-US" sz="2000" dirty="0"/>
          </a:p>
        </p:txBody>
      </p:sp>
      <p:sp>
        <p:nvSpPr>
          <p:cNvPr id="35" name="Text 33"/>
          <p:cNvSpPr/>
          <p:nvPr/>
        </p:nvSpPr>
        <p:spPr>
          <a:xfrm>
            <a:off x="3886200" y="4645152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resultado auditavel</a:t>
            </a:r>
            <a:endParaRPr lang="en-US" sz="1150" dirty="0"/>
          </a:p>
        </p:txBody>
      </p:sp>
      <p:sp>
        <p:nvSpPr>
          <p:cNvPr id="36" name="Text 34"/>
          <p:cNvSpPr/>
          <p:nvPr/>
        </p:nvSpPr>
        <p:spPr>
          <a:xfrm>
            <a:off x="749808" y="5559552"/>
            <a:ext cx="6492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536373"/>
                </a:solidFill>
              </a:rPr>
              <a:t>Objetivo: uma demo que investidor, parceiro e jogador consigam abrir no celular e entender o loop em poucos minutos.</a:t>
            </a:r>
            <a:endParaRPr lang="en-US" sz="12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Users\jhonyscarla\Documents\Codex\2026-05-29\superpowers-plugin-superpowers-openai-curated-prompt\site-shot-win\assets\hero-key-ar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>
              <a:alpha val="86000"/>
            </a:srgbClr>
          </a:solidFill>
          <a:ln w="12700">
            <a:solidFill>
              <a:srgbClr val="EEF7FB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15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13232" y="960120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155DFC"/>
                </a:solidFill>
              </a:rPr>
              <a:t>SHOT WIN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13232" y="1975104"/>
            <a:ext cx="57607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4300" b="1" dirty="0">
                <a:solidFill>
                  <a:srgbClr val="155DFC"/>
                </a:solidFill>
              </a:rPr>
              <a:t>Jogue. Venca. Receba.</a:t>
            </a:r>
            <a:endParaRPr lang="en-US" sz="4300" dirty="0"/>
          </a:p>
        </p:txBody>
      </p:sp>
      <p:sp>
        <p:nvSpPr>
          <p:cNvPr id="10" name="Text 7"/>
          <p:cNvSpPr/>
          <p:nvPr/>
        </p:nvSpPr>
        <p:spPr>
          <a:xfrm>
            <a:off x="749808" y="3090672"/>
            <a:ext cx="5394960" cy="6766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06131F"/>
                </a:solidFill>
              </a:rPr>
              <a:t>Uma IP brasileira de battle royale mobile onde humanos, robos, confianca e habilidade dividem a mesma arena.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749808" y="4526280"/>
            <a:ext cx="4206240" cy="457200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49808" y="4663440"/>
            <a:ext cx="42062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06131F"/>
                </a:solidFill>
              </a:rPr>
              <a:t>PROXIMO MARCO: VERTICAL SLICE MOBILE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02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TESE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O proximo battle royale mobile brasileiro precisa nascer como jogo, plataforma e IP futurista.</a:t>
            </a:r>
            <a:endParaRPr lang="en-US" sz="2900" dirty="0"/>
          </a:p>
        </p:txBody>
      </p:sp>
      <p:sp>
        <p:nvSpPr>
          <p:cNvPr id="20" name="Text 18"/>
          <p:cNvSpPr/>
          <p:nvPr/>
        </p:nvSpPr>
        <p:spPr>
          <a:xfrm>
            <a:off x="694944" y="2834640"/>
            <a:ext cx="649224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536373"/>
                </a:solidFill>
              </a:rPr>
              <a:t>Shot Win combina combate rapido, universo humano + maquina, carteira auditavel, KYC, antifraude e operacao preparada para premio real.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OPORTUNIDADE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Jogadores mobile ja competem por status. Falta uma arena com identidade propria e recompensa confiavel.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685800" y="3703320"/>
            <a:ext cx="333756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85800" y="3703320"/>
            <a:ext cx="333756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86968" y="3913632"/>
            <a:ext cx="29352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Cultura BR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86968" y="4361688"/>
            <a:ext cx="293522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Battle royale, clans, criadores e torneios ja fazem parte do cotidiano mobile.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4389120" y="3703320"/>
            <a:ext cx="333756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4389120" y="3703320"/>
            <a:ext cx="333756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4590288" y="3913632"/>
            <a:ext cx="29352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PIX nativo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4590288" y="4361688"/>
            <a:ext cx="293522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Infraestrutura de pagamento familiar para deposito, saque e validacao.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8092440" y="3703320"/>
            <a:ext cx="333756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8092440" y="3703320"/>
            <a:ext cx="333756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8293608" y="3913632"/>
            <a:ext cx="29352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IP visual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8293608" y="4361688"/>
            <a:ext cx="293522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Favela high-tech, drones, humanos e robos criam universo proprietario.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04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PRODUTO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Uma experiencia mobile que une gameplay arcade, carteira e resultado de partida.</a:t>
            </a:r>
            <a:endParaRPr lang="en-US" sz="2900" dirty="0"/>
          </a:p>
        </p:txBody>
      </p:sp>
      <p:pic>
        <p:nvPicPr>
          <p:cNvPr id="20" name="Image 0" descr="C:\Users\jhonyscarla\Documents\Codex\2026-05-29\superpowers-plugin-superpowers-openai-curated-prompt\site-shot-win\assets\app-mockup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6560" y="914400"/>
            <a:ext cx="4892040" cy="425196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713232" y="4892040"/>
            <a:ext cx="4892040" cy="86868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13232" y="4892040"/>
            <a:ext cx="489204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914400" y="5102352"/>
            <a:ext cx="44897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Fluxos essenciais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914400" y="5550408"/>
            <a:ext cx="4489704" cy="640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Lobby, modos, carteira PIX, recompensa pendente, historico e validacao antifraude entram como fluxos centrais.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05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UNIVERSO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Favela Extrema mistura lajes, neon, chuva, drones e robos taticos entre operadores humanos.</a:t>
            </a:r>
            <a:endParaRPr lang="en-US" sz="2900" dirty="0"/>
          </a:p>
        </p:txBody>
      </p:sp>
      <p:pic>
        <p:nvPicPr>
          <p:cNvPr id="20" name="Image 0" descr="C:\Users\jhonyscarla\Documents\Codex\2026-05-29\superpowers-plugin-superpowers-openai-curated-prompt\site-shot-win\assets\favela-extrema-ma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676656"/>
            <a:ext cx="5230368" cy="443484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804672" y="2926080"/>
            <a:ext cx="109728" cy="109728"/>
          </a:xfrm>
          <a:prstGeom prst="ellipse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024128" y="2852928"/>
            <a:ext cx="4800600" cy="2377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06131F"/>
                </a:solidFill>
              </a:rPr>
              <a:t>Verticalidade e combate de curta distancia.</a:t>
            </a:r>
            <a:endParaRPr lang="en-US" sz="1350" dirty="0"/>
          </a:p>
        </p:txBody>
      </p:sp>
      <p:sp>
        <p:nvSpPr>
          <p:cNvPr id="23" name="Shape 20"/>
          <p:cNvSpPr/>
          <p:nvPr/>
        </p:nvSpPr>
        <p:spPr>
          <a:xfrm>
            <a:off x="804672" y="3364992"/>
            <a:ext cx="109728" cy="109728"/>
          </a:xfrm>
          <a:prstGeom prst="ellipse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024128" y="3291840"/>
            <a:ext cx="4800600" cy="2377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06131F"/>
                </a:solidFill>
              </a:rPr>
              <a:t>Patrulhas roboticas, eventos e zonas de risco.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804672" y="3803904"/>
            <a:ext cx="109728" cy="109728"/>
          </a:xfrm>
          <a:prstGeom prst="ellipse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1024128" y="3730752"/>
            <a:ext cx="4800600" cy="2377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06131F"/>
                </a:solidFill>
              </a:rPr>
              <a:t>Identidade brasileira sem parecer clone de outro shooter.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06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GAMEPLAY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Loop central simples, competitivo e preparado para mobile.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713232" y="3822192"/>
            <a:ext cx="239572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713232" y="3822192"/>
            <a:ext cx="73152" cy="1143000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23544" y="4005072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55DFC"/>
                </a:solidFill>
              </a:rPr>
              <a:t>01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1426464" y="3968496"/>
            <a:ext cx="1371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6131F"/>
                </a:solidFill>
              </a:rPr>
              <a:t>Entrar</a:t>
            </a:r>
            <a:endParaRPr lang="en-US" sz="1350" dirty="0"/>
          </a:p>
        </p:txBody>
      </p:sp>
      <p:sp>
        <p:nvSpPr>
          <p:cNvPr id="24" name="Text 22"/>
          <p:cNvSpPr/>
          <p:nvPr/>
        </p:nvSpPr>
        <p:spPr>
          <a:xfrm>
            <a:off x="923544" y="4370832"/>
            <a:ext cx="1920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36373"/>
                </a:solidFill>
              </a:rPr>
              <a:t>Solo, Duo ou Squad com entrada configuravel.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3529584" y="3822192"/>
            <a:ext cx="239572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3529584" y="3822192"/>
            <a:ext cx="73152" cy="1143000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3739896" y="4005072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5E58F"/>
                </a:solidFill>
              </a:rPr>
              <a:t>02</a:t>
            </a:r>
            <a:endParaRPr lang="en-US" sz="1900" dirty="0"/>
          </a:p>
        </p:txBody>
      </p:sp>
      <p:sp>
        <p:nvSpPr>
          <p:cNvPr id="28" name="Text 26"/>
          <p:cNvSpPr/>
          <p:nvPr/>
        </p:nvSpPr>
        <p:spPr>
          <a:xfrm>
            <a:off x="4242816" y="3968496"/>
            <a:ext cx="1371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6131F"/>
                </a:solidFill>
              </a:rPr>
              <a:t>Cair</a:t>
            </a:r>
            <a:endParaRPr lang="en-US" sz="1350" dirty="0"/>
          </a:p>
        </p:txBody>
      </p:sp>
      <p:sp>
        <p:nvSpPr>
          <p:cNvPr id="29" name="Text 27"/>
          <p:cNvSpPr/>
          <p:nvPr/>
        </p:nvSpPr>
        <p:spPr>
          <a:xfrm>
            <a:off x="3739896" y="4370832"/>
            <a:ext cx="1920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36373"/>
                </a:solidFill>
              </a:rPr>
              <a:t>Escolha de ponto, loot rapido e primeira decisao tatica.</a:t>
            </a:r>
            <a:endParaRPr lang="en-US" sz="1050" dirty="0"/>
          </a:p>
        </p:txBody>
      </p:sp>
      <p:sp>
        <p:nvSpPr>
          <p:cNvPr id="30" name="Shape 28"/>
          <p:cNvSpPr/>
          <p:nvPr/>
        </p:nvSpPr>
        <p:spPr>
          <a:xfrm>
            <a:off x="6345936" y="3822192"/>
            <a:ext cx="239572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6345936" y="3822192"/>
            <a:ext cx="73152" cy="1143000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6556248" y="4005072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55DFC"/>
                </a:solidFill>
              </a:rPr>
              <a:t>03</a:t>
            </a:r>
            <a:endParaRPr lang="en-US" sz="1900" dirty="0"/>
          </a:p>
        </p:txBody>
      </p:sp>
      <p:sp>
        <p:nvSpPr>
          <p:cNvPr id="33" name="Text 31"/>
          <p:cNvSpPr/>
          <p:nvPr/>
        </p:nvSpPr>
        <p:spPr>
          <a:xfrm>
            <a:off x="7059168" y="3968496"/>
            <a:ext cx="1371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6131F"/>
                </a:solidFill>
              </a:rPr>
              <a:t>Eliminar</a:t>
            </a:r>
            <a:endParaRPr lang="en-US" sz="1350" dirty="0"/>
          </a:p>
        </p:txBody>
      </p:sp>
      <p:sp>
        <p:nvSpPr>
          <p:cNvPr id="34" name="Text 32"/>
          <p:cNvSpPr/>
          <p:nvPr/>
        </p:nvSpPr>
        <p:spPr>
          <a:xfrm>
            <a:off x="6556248" y="4370832"/>
            <a:ext cx="1920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36373"/>
                </a:solidFill>
              </a:rPr>
              <a:t>Kills validas geram recompensa pendente.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9162288" y="3822192"/>
            <a:ext cx="239572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9162288" y="3822192"/>
            <a:ext cx="73152" cy="1143000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9372600" y="4005072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5E58F"/>
                </a:solidFill>
              </a:rPr>
              <a:t>04</a:t>
            </a:r>
            <a:endParaRPr lang="en-US" sz="1900" dirty="0"/>
          </a:p>
        </p:txBody>
      </p:sp>
      <p:sp>
        <p:nvSpPr>
          <p:cNvPr id="38" name="Text 36"/>
          <p:cNvSpPr/>
          <p:nvPr/>
        </p:nvSpPr>
        <p:spPr>
          <a:xfrm>
            <a:off x="9875520" y="3968496"/>
            <a:ext cx="1371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6131F"/>
                </a:solidFill>
              </a:rPr>
              <a:t>Sobreviver</a:t>
            </a:r>
            <a:endParaRPr lang="en-US" sz="1350" dirty="0"/>
          </a:p>
        </p:txBody>
      </p:sp>
      <p:sp>
        <p:nvSpPr>
          <p:cNvPr id="39" name="Text 37"/>
          <p:cNvSpPr/>
          <p:nvPr/>
        </p:nvSpPr>
        <p:spPr>
          <a:xfrm>
            <a:off x="9372600" y="4370832"/>
            <a:ext cx="1920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536373"/>
                </a:solidFill>
              </a:rPr>
              <a:t>Zona, robos, humanos e jackpot final pressionam a partida.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07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ECONOMIA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A economia deve ser configuravel antes de envolver dinheiro real em escala.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713232" y="2999232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713232" y="2999232"/>
            <a:ext cx="45720" cy="84124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14400" y="3163824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R$2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914400" y="3566160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entrada base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3685032" y="2999232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3685032" y="2999232"/>
            <a:ext cx="45720" cy="84124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886200" y="3163824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R$200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3886200" y="3566160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sala Solo completa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713232" y="4078224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713232" y="4078224"/>
            <a:ext cx="45720" cy="841248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14400" y="4242816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5DFC"/>
                </a:solidFill>
              </a:rPr>
              <a:t>R$1</a:t>
            </a:r>
            <a:endParaRPr lang="en-US" sz="2000" dirty="0"/>
          </a:p>
        </p:txBody>
      </p:sp>
      <p:sp>
        <p:nvSpPr>
          <p:cNvPr id="31" name="Text 29"/>
          <p:cNvSpPr/>
          <p:nvPr/>
        </p:nvSpPr>
        <p:spPr>
          <a:xfrm>
            <a:off x="914400" y="4645152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kill valida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3685032" y="4078224"/>
            <a:ext cx="2606040" cy="841248"/>
          </a:xfrm>
          <a:prstGeom prst="rect">
            <a:avLst/>
          </a:prstGeom>
          <a:solidFill>
            <a:srgbClr val="FFFFFF"/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3685032" y="4078224"/>
            <a:ext cx="45720" cy="841248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3886200" y="4242816"/>
            <a:ext cx="229514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15E58F"/>
                </a:solidFill>
              </a:rPr>
              <a:t>HOLD</a:t>
            </a:r>
            <a:endParaRPr lang="en-US" sz="2000" dirty="0"/>
          </a:p>
        </p:txBody>
      </p:sp>
      <p:sp>
        <p:nvSpPr>
          <p:cNvPr id="35" name="Text 33"/>
          <p:cNvSpPr/>
          <p:nvPr/>
        </p:nvSpPr>
        <p:spPr>
          <a:xfrm>
            <a:off x="3886200" y="4645152"/>
            <a:ext cx="2295144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recompensa pendente</a:t>
            </a:r>
            <a:endParaRPr lang="en-US" sz="1150" dirty="0"/>
          </a:p>
        </p:txBody>
      </p:sp>
      <p:sp>
        <p:nvSpPr>
          <p:cNvPr id="36" name="Text 34"/>
          <p:cNvSpPr/>
          <p:nvPr/>
        </p:nvSpPr>
        <p:spPr>
          <a:xfrm>
            <a:off x="749808" y="5559552"/>
            <a:ext cx="64922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536373"/>
                </a:solidFill>
              </a:rPr>
              <a:t>Entrada, take rate, premio minimo, cashback, limite por usuario e regras por modo devem ser controlados por painel administrativo.</a:t>
            </a:r>
            <a:endParaRPr lang="en-US" sz="12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08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CONFIANCA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Dinheiro real exige camada operacional antes do marketing agressivo.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68580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85800" y="2907792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8696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KYC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8696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Verificacao antes de saque e limites por risco.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585216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5852160" y="2907792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05332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PIX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605332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Ledger separado entre saldo, reservado, pendente e bloqueado.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68580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685800" y="4206240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88696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ANTI-CHEAT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88696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Eventos criticos validados por servidor e logs revisaveis.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585216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5852160" y="4206240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05332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REVIEW</a:t>
            </a:r>
            <a:endParaRPr lang="en-US" sz="1500" dirty="0"/>
          </a:p>
        </p:txBody>
      </p:sp>
      <p:sp>
        <p:nvSpPr>
          <p:cNvPr id="35" name="Text 33"/>
          <p:cNvSpPr/>
          <p:nvPr/>
        </p:nvSpPr>
        <p:spPr>
          <a:xfrm>
            <a:off x="605332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Premios suspeitos entram em hold antes de liberar saque.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E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EF7FB"/>
          </a:solidFill>
          <a:ln w="12700">
            <a:solidFill>
              <a:srgbClr val="EEF7FB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91440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155DFC"/>
          </a:solidFill>
          <a:ln w="12700">
            <a:solidFill>
              <a:srgbClr val="155DF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6656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948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7240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7532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7824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28116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78408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0287000" y="685800"/>
            <a:ext cx="0" cy="5212080"/>
          </a:xfrm>
          <a:prstGeom prst="line">
            <a:avLst/>
          </a:prstGeom>
          <a:noFill/>
          <a:ln w="12700">
            <a:solidFill>
              <a:srgbClr val="02D5FF">
                <a:alpha val="1800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0789920" y="685800"/>
            <a:ext cx="0" cy="5212080"/>
          </a:xfrm>
          <a:prstGeom prst="line">
            <a:avLst/>
          </a:prstGeom>
          <a:noFill/>
          <a:ln w="12700">
            <a:solidFill>
              <a:srgbClr val="155DFC">
                <a:alpha val="1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20624" y="320040"/>
            <a:ext cx="329184" cy="329184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20624" y="393192"/>
            <a:ext cx="329184" cy="109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613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68680" y="374904"/>
            <a:ext cx="1554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06131F"/>
                </a:solidFill>
              </a:rPr>
              <a:t>SHOT WIN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1228832" y="6355080"/>
            <a:ext cx="475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36373"/>
                </a:solidFill>
              </a:rPr>
              <a:t>09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58368" y="786384"/>
            <a:ext cx="3200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155DFC"/>
                </a:solidFill>
              </a:rPr>
              <a:t>ADMIN SAAS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58368" y="1124712"/>
            <a:ext cx="67665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900" b="1" dirty="0">
                <a:solidFill>
                  <a:srgbClr val="06131F"/>
                </a:solidFill>
              </a:rPr>
              <a:t>A operacao precisa nascer como SaaS: leads hoje, wallet e antifraude amanha.</a:t>
            </a:r>
            <a:endParaRPr lang="en-US" sz="2900" dirty="0"/>
          </a:p>
        </p:txBody>
      </p:sp>
      <p:sp>
        <p:nvSpPr>
          <p:cNvPr id="20" name="Shape 18"/>
          <p:cNvSpPr/>
          <p:nvPr/>
        </p:nvSpPr>
        <p:spPr>
          <a:xfrm>
            <a:off x="68580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85800" y="2907792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8696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Leads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8696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Pipeline de interessados, investidores, parceiros e criadores.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5852160" y="2907792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5852160" y="2907792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053328" y="3118104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Wallet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6053328" y="3566160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Depositos, saques, reservas, cashback e historico financeiro.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68580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685800" y="4206240"/>
            <a:ext cx="4617720" cy="36576"/>
          </a:xfrm>
          <a:prstGeom prst="rect">
            <a:avLst/>
          </a:prstGeom>
          <a:solidFill>
            <a:srgbClr val="02D5FF"/>
          </a:solidFill>
          <a:ln w="12700">
            <a:solidFill>
              <a:srgbClr val="02D5FF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88696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KYC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88696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Status de identidade, documentos e revisao manual.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5852160" y="4206240"/>
            <a:ext cx="4617720" cy="105156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C8D7E4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5852160" y="4206240"/>
            <a:ext cx="4617720" cy="36576"/>
          </a:xfrm>
          <a:prstGeom prst="rect">
            <a:avLst/>
          </a:prstGeom>
          <a:solidFill>
            <a:srgbClr val="15E58F"/>
          </a:solidFill>
          <a:ln w="12700">
            <a:solidFill>
              <a:srgbClr val="15E58F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053328" y="4416552"/>
            <a:ext cx="4215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6131F"/>
                </a:solidFill>
              </a:rPr>
              <a:t>Partidas</a:t>
            </a:r>
            <a:endParaRPr lang="en-US" sz="1500" dirty="0"/>
          </a:p>
        </p:txBody>
      </p:sp>
      <p:sp>
        <p:nvSpPr>
          <p:cNvPr id="35" name="Text 33"/>
          <p:cNvSpPr/>
          <p:nvPr/>
        </p:nvSpPr>
        <p:spPr>
          <a:xfrm>
            <a:off x="6053328" y="4864608"/>
            <a:ext cx="4215384" cy="2468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536373"/>
                </a:solidFill>
              </a:rPr>
              <a:t>Logs, kills, denuncia, hold, ban e analise de comportamento.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Shot Win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Shot Win - Pitch Investidor</dc:title>
  <dc:subject>Shot Win investor pitch</dc:subject>
  <dc:creator>Shot Win</dc:creator>
  <cp:lastModifiedBy>Shot Win</cp:lastModifiedBy>
  <cp:revision>1</cp:revision>
  <dcterms:created xsi:type="dcterms:W3CDTF">2026-05-30T15:45:11Z</dcterms:created>
  <dcterms:modified xsi:type="dcterms:W3CDTF">2026-05-30T15:45:11Z</dcterms:modified>
</cp:coreProperties>
</file>